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6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9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2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9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748F-5BB3-4F5A-8B92-6CA7BA0DAA5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61D6-88D1-4172-BC8A-ADE08B15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306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9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2018-03-28T15:08:23Z</dcterms:created>
  <dcterms:modified xsi:type="dcterms:W3CDTF">2018-03-28T15:09:22Z</dcterms:modified>
</cp:coreProperties>
</file>